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39319200" cy="39319200"/>
  <p:notesSz cx="6858000" cy="9144000"/>
  <p:defaultTextStyle>
    <a:defPPr>
      <a:defRPr lang="en-US"/>
    </a:defPPr>
    <a:lvl1pPr marL="0" algn="l" defTabSz="3774178" rtl="0" eaLnBrk="1" latinLnBrk="0" hangingPunct="1">
      <a:defRPr sz="7478" kern="1200">
        <a:solidFill>
          <a:schemeClr val="tx1"/>
        </a:solidFill>
        <a:latin typeface="+mn-lt"/>
        <a:ea typeface="+mn-ea"/>
        <a:cs typeface="+mn-cs"/>
      </a:defRPr>
    </a:lvl1pPr>
    <a:lvl2pPr marL="1887089" algn="l" defTabSz="3774178" rtl="0" eaLnBrk="1" latinLnBrk="0" hangingPunct="1">
      <a:defRPr sz="7478" kern="1200">
        <a:solidFill>
          <a:schemeClr val="tx1"/>
        </a:solidFill>
        <a:latin typeface="+mn-lt"/>
        <a:ea typeface="+mn-ea"/>
        <a:cs typeface="+mn-cs"/>
      </a:defRPr>
    </a:lvl2pPr>
    <a:lvl3pPr marL="3774178" algn="l" defTabSz="3774178" rtl="0" eaLnBrk="1" latinLnBrk="0" hangingPunct="1">
      <a:defRPr sz="7478" kern="1200">
        <a:solidFill>
          <a:schemeClr val="tx1"/>
        </a:solidFill>
        <a:latin typeface="+mn-lt"/>
        <a:ea typeface="+mn-ea"/>
        <a:cs typeface="+mn-cs"/>
      </a:defRPr>
    </a:lvl3pPr>
    <a:lvl4pPr marL="5661268" algn="l" defTabSz="3774178" rtl="0" eaLnBrk="1" latinLnBrk="0" hangingPunct="1">
      <a:defRPr sz="7478" kern="1200">
        <a:solidFill>
          <a:schemeClr val="tx1"/>
        </a:solidFill>
        <a:latin typeface="+mn-lt"/>
        <a:ea typeface="+mn-ea"/>
        <a:cs typeface="+mn-cs"/>
      </a:defRPr>
    </a:lvl4pPr>
    <a:lvl5pPr marL="7548357" algn="l" defTabSz="3774178" rtl="0" eaLnBrk="1" latinLnBrk="0" hangingPunct="1">
      <a:defRPr sz="7478" kern="1200">
        <a:solidFill>
          <a:schemeClr val="tx1"/>
        </a:solidFill>
        <a:latin typeface="+mn-lt"/>
        <a:ea typeface="+mn-ea"/>
        <a:cs typeface="+mn-cs"/>
      </a:defRPr>
    </a:lvl5pPr>
    <a:lvl6pPr marL="9435446" algn="l" defTabSz="3774178" rtl="0" eaLnBrk="1" latinLnBrk="0" hangingPunct="1">
      <a:defRPr sz="7478" kern="1200">
        <a:solidFill>
          <a:schemeClr val="tx1"/>
        </a:solidFill>
        <a:latin typeface="+mn-lt"/>
        <a:ea typeface="+mn-ea"/>
        <a:cs typeface="+mn-cs"/>
      </a:defRPr>
    </a:lvl6pPr>
    <a:lvl7pPr marL="11322535" algn="l" defTabSz="3774178" rtl="0" eaLnBrk="1" latinLnBrk="0" hangingPunct="1">
      <a:defRPr sz="7478" kern="1200">
        <a:solidFill>
          <a:schemeClr val="tx1"/>
        </a:solidFill>
        <a:latin typeface="+mn-lt"/>
        <a:ea typeface="+mn-ea"/>
        <a:cs typeface="+mn-cs"/>
      </a:defRPr>
    </a:lvl7pPr>
    <a:lvl8pPr marL="13209624" algn="l" defTabSz="3774178" rtl="0" eaLnBrk="1" latinLnBrk="0" hangingPunct="1">
      <a:defRPr sz="7478" kern="1200">
        <a:solidFill>
          <a:schemeClr val="tx1"/>
        </a:solidFill>
        <a:latin typeface="+mn-lt"/>
        <a:ea typeface="+mn-ea"/>
        <a:cs typeface="+mn-cs"/>
      </a:defRPr>
    </a:lvl8pPr>
    <a:lvl9pPr marL="15096714" algn="l" defTabSz="3774178" rtl="0" eaLnBrk="1" latinLnBrk="0" hangingPunct="1">
      <a:defRPr sz="747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22" userDrawn="1">
          <p15:clr>
            <a:srgbClr val="A4A3A4"/>
          </p15:clr>
        </p15:guide>
        <p15:guide id="2" pos="12922" userDrawn="1">
          <p15:clr>
            <a:srgbClr val="A4A3A4"/>
          </p15:clr>
        </p15:guide>
        <p15:guide id="3" orient="horz" pos="12384" userDrawn="1">
          <p15:clr>
            <a:srgbClr val="A4A3A4"/>
          </p15:clr>
        </p15:guide>
        <p15:guide id="4" pos="123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9" d="100"/>
          <a:sy n="19" d="100"/>
        </p:scale>
        <p:origin x="2220" y="156"/>
      </p:cViewPr>
      <p:guideLst>
        <p:guide orient="horz" pos="12922"/>
        <p:guide pos="12922"/>
        <p:guide orient="horz" pos="12384"/>
        <p:guide pos="123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8940" y="6434881"/>
            <a:ext cx="33421320" cy="13688907"/>
          </a:xfrm>
        </p:spPr>
        <p:txBody>
          <a:bodyPr anchor="b"/>
          <a:lstStyle>
            <a:lvl1pPr algn="ctr">
              <a:defRPr sz="25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4900" y="20651685"/>
            <a:ext cx="29489400" cy="9493035"/>
          </a:xfrm>
        </p:spPr>
        <p:txBody>
          <a:bodyPr/>
          <a:lstStyle>
            <a:lvl1pPr marL="0" indent="0" algn="ctr">
              <a:buNone/>
              <a:defRPr sz="10320"/>
            </a:lvl1pPr>
            <a:lvl2pPr marL="1965960" indent="0" algn="ctr">
              <a:buNone/>
              <a:defRPr sz="8600"/>
            </a:lvl2pPr>
            <a:lvl3pPr marL="3931920" indent="0" algn="ctr">
              <a:buNone/>
              <a:defRPr sz="7740"/>
            </a:lvl3pPr>
            <a:lvl4pPr marL="5897880" indent="0" algn="ctr">
              <a:buNone/>
              <a:defRPr sz="6880"/>
            </a:lvl4pPr>
            <a:lvl5pPr marL="7863840" indent="0" algn="ctr">
              <a:buNone/>
              <a:defRPr sz="6880"/>
            </a:lvl5pPr>
            <a:lvl6pPr marL="9829800" indent="0" algn="ctr">
              <a:buNone/>
              <a:defRPr sz="6880"/>
            </a:lvl6pPr>
            <a:lvl7pPr marL="11795760" indent="0" algn="ctr">
              <a:buNone/>
              <a:defRPr sz="6880"/>
            </a:lvl7pPr>
            <a:lvl8pPr marL="13761720" indent="0" algn="ctr">
              <a:buNone/>
              <a:defRPr sz="6880"/>
            </a:lvl8pPr>
            <a:lvl9pPr marL="15727680" indent="0" algn="ctr">
              <a:buNone/>
              <a:defRPr sz="68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7DCD-6E58-4E46-A393-B87287A9014A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C7E-DBCA-49EB-80D1-246C732C6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9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7DCD-6E58-4E46-A393-B87287A9014A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C7E-DBCA-49EB-80D1-246C732C6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71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137804" y="2093383"/>
            <a:ext cx="8478203" cy="333212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03197" y="2093383"/>
            <a:ext cx="24943118" cy="333212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7DCD-6E58-4E46-A393-B87287A9014A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C7E-DBCA-49EB-80D1-246C732C6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8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7DCD-6E58-4E46-A393-B87287A9014A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C7E-DBCA-49EB-80D1-246C732C6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6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718" y="9802507"/>
            <a:ext cx="33912810" cy="16355692"/>
          </a:xfrm>
        </p:spPr>
        <p:txBody>
          <a:bodyPr anchor="b"/>
          <a:lstStyle>
            <a:lvl1pPr>
              <a:defRPr sz="25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2718" y="26312930"/>
            <a:ext cx="33912810" cy="8601072"/>
          </a:xfrm>
        </p:spPr>
        <p:txBody>
          <a:bodyPr/>
          <a:lstStyle>
            <a:lvl1pPr marL="0" indent="0">
              <a:buNone/>
              <a:defRPr sz="10320">
                <a:solidFill>
                  <a:schemeClr val="tx1"/>
                </a:solidFill>
              </a:defRPr>
            </a:lvl1pPr>
            <a:lvl2pPr marL="19659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3931920" indent="0">
              <a:buNone/>
              <a:defRPr sz="7740">
                <a:solidFill>
                  <a:schemeClr val="tx1">
                    <a:tint val="75000"/>
                  </a:schemeClr>
                </a:solidFill>
              </a:defRPr>
            </a:lvl3pPr>
            <a:lvl4pPr marL="5897880" indent="0">
              <a:buNone/>
              <a:defRPr sz="6880">
                <a:solidFill>
                  <a:schemeClr val="tx1">
                    <a:tint val="75000"/>
                  </a:schemeClr>
                </a:solidFill>
              </a:defRPr>
            </a:lvl4pPr>
            <a:lvl5pPr marL="7863840" indent="0">
              <a:buNone/>
              <a:defRPr sz="6880">
                <a:solidFill>
                  <a:schemeClr val="tx1">
                    <a:tint val="75000"/>
                  </a:schemeClr>
                </a:solidFill>
              </a:defRPr>
            </a:lvl5pPr>
            <a:lvl6pPr marL="9829800" indent="0">
              <a:buNone/>
              <a:defRPr sz="6880">
                <a:solidFill>
                  <a:schemeClr val="tx1">
                    <a:tint val="75000"/>
                  </a:schemeClr>
                </a:solidFill>
              </a:defRPr>
            </a:lvl6pPr>
            <a:lvl7pPr marL="11795760" indent="0">
              <a:buNone/>
              <a:defRPr sz="6880">
                <a:solidFill>
                  <a:schemeClr val="tx1">
                    <a:tint val="75000"/>
                  </a:schemeClr>
                </a:solidFill>
              </a:defRPr>
            </a:lvl7pPr>
            <a:lvl8pPr marL="13761720" indent="0">
              <a:buNone/>
              <a:defRPr sz="6880">
                <a:solidFill>
                  <a:schemeClr val="tx1">
                    <a:tint val="75000"/>
                  </a:schemeClr>
                </a:solidFill>
              </a:defRPr>
            </a:lvl8pPr>
            <a:lvl9pPr marL="15727680" indent="0">
              <a:buNone/>
              <a:defRPr sz="6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7DCD-6E58-4E46-A393-B87287A9014A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C7E-DBCA-49EB-80D1-246C732C6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2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3195" y="10466917"/>
            <a:ext cx="16710660" cy="249476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905345" y="10466917"/>
            <a:ext cx="16710660" cy="249476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7DCD-6E58-4E46-A393-B87287A9014A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C7E-DBCA-49EB-80D1-246C732C6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30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8316" y="2093392"/>
            <a:ext cx="33912810" cy="75998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8321" y="9638668"/>
            <a:ext cx="16633862" cy="4723762"/>
          </a:xfrm>
        </p:spPr>
        <p:txBody>
          <a:bodyPr anchor="b"/>
          <a:lstStyle>
            <a:lvl1pPr marL="0" indent="0">
              <a:buNone/>
              <a:defRPr sz="10320" b="1"/>
            </a:lvl1pPr>
            <a:lvl2pPr marL="1965960" indent="0">
              <a:buNone/>
              <a:defRPr sz="8600" b="1"/>
            </a:lvl2pPr>
            <a:lvl3pPr marL="3931920" indent="0">
              <a:buNone/>
              <a:defRPr sz="7740" b="1"/>
            </a:lvl3pPr>
            <a:lvl4pPr marL="5897880" indent="0">
              <a:buNone/>
              <a:defRPr sz="6880" b="1"/>
            </a:lvl4pPr>
            <a:lvl5pPr marL="7863840" indent="0">
              <a:buNone/>
              <a:defRPr sz="6880" b="1"/>
            </a:lvl5pPr>
            <a:lvl6pPr marL="9829800" indent="0">
              <a:buNone/>
              <a:defRPr sz="6880" b="1"/>
            </a:lvl6pPr>
            <a:lvl7pPr marL="11795760" indent="0">
              <a:buNone/>
              <a:defRPr sz="6880" b="1"/>
            </a:lvl7pPr>
            <a:lvl8pPr marL="13761720" indent="0">
              <a:buNone/>
              <a:defRPr sz="6880" b="1"/>
            </a:lvl8pPr>
            <a:lvl9pPr marL="15727680" indent="0">
              <a:buNone/>
              <a:defRPr sz="68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08321" y="14362430"/>
            <a:ext cx="16633862" cy="21124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905347" y="9638668"/>
            <a:ext cx="16715781" cy="4723762"/>
          </a:xfrm>
        </p:spPr>
        <p:txBody>
          <a:bodyPr anchor="b"/>
          <a:lstStyle>
            <a:lvl1pPr marL="0" indent="0">
              <a:buNone/>
              <a:defRPr sz="10320" b="1"/>
            </a:lvl1pPr>
            <a:lvl2pPr marL="1965960" indent="0">
              <a:buNone/>
              <a:defRPr sz="8600" b="1"/>
            </a:lvl2pPr>
            <a:lvl3pPr marL="3931920" indent="0">
              <a:buNone/>
              <a:defRPr sz="7740" b="1"/>
            </a:lvl3pPr>
            <a:lvl4pPr marL="5897880" indent="0">
              <a:buNone/>
              <a:defRPr sz="6880" b="1"/>
            </a:lvl4pPr>
            <a:lvl5pPr marL="7863840" indent="0">
              <a:buNone/>
              <a:defRPr sz="6880" b="1"/>
            </a:lvl5pPr>
            <a:lvl6pPr marL="9829800" indent="0">
              <a:buNone/>
              <a:defRPr sz="6880" b="1"/>
            </a:lvl6pPr>
            <a:lvl7pPr marL="11795760" indent="0">
              <a:buNone/>
              <a:defRPr sz="6880" b="1"/>
            </a:lvl7pPr>
            <a:lvl8pPr marL="13761720" indent="0">
              <a:buNone/>
              <a:defRPr sz="6880" b="1"/>
            </a:lvl8pPr>
            <a:lvl9pPr marL="15727680" indent="0">
              <a:buNone/>
              <a:defRPr sz="68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905347" y="14362430"/>
            <a:ext cx="16715781" cy="21124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7DCD-6E58-4E46-A393-B87287A9014A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C7E-DBCA-49EB-80D1-246C732C6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86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7DCD-6E58-4E46-A393-B87287A9014A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C7E-DBCA-49EB-80D1-246C732C6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2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7DCD-6E58-4E46-A393-B87287A9014A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C7E-DBCA-49EB-80D1-246C732C6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3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8317" y="2621280"/>
            <a:ext cx="12681465" cy="9174480"/>
          </a:xfrm>
        </p:spPr>
        <p:txBody>
          <a:bodyPr anchor="b"/>
          <a:lstStyle>
            <a:lvl1pPr>
              <a:defRPr sz="13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15781" y="5661245"/>
            <a:ext cx="19905345" cy="27942117"/>
          </a:xfrm>
        </p:spPr>
        <p:txBody>
          <a:bodyPr/>
          <a:lstStyle>
            <a:lvl1pPr>
              <a:defRPr sz="13760"/>
            </a:lvl1pPr>
            <a:lvl2pPr>
              <a:defRPr sz="12040"/>
            </a:lvl2pPr>
            <a:lvl3pPr>
              <a:defRPr sz="1032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08317" y="11795760"/>
            <a:ext cx="12681465" cy="21853105"/>
          </a:xfrm>
        </p:spPr>
        <p:txBody>
          <a:bodyPr/>
          <a:lstStyle>
            <a:lvl1pPr marL="0" indent="0">
              <a:buNone/>
              <a:defRPr sz="6880"/>
            </a:lvl1pPr>
            <a:lvl2pPr marL="1965960" indent="0">
              <a:buNone/>
              <a:defRPr sz="6020"/>
            </a:lvl2pPr>
            <a:lvl3pPr marL="3931920" indent="0">
              <a:buNone/>
              <a:defRPr sz="5160"/>
            </a:lvl3pPr>
            <a:lvl4pPr marL="5897880" indent="0">
              <a:buNone/>
              <a:defRPr sz="4300"/>
            </a:lvl4pPr>
            <a:lvl5pPr marL="7863840" indent="0">
              <a:buNone/>
              <a:defRPr sz="4300"/>
            </a:lvl5pPr>
            <a:lvl6pPr marL="9829800" indent="0">
              <a:buNone/>
              <a:defRPr sz="4300"/>
            </a:lvl6pPr>
            <a:lvl7pPr marL="11795760" indent="0">
              <a:buNone/>
              <a:defRPr sz="4300"/>
            </a:lvl7pPr>
            <a:lvl8pPr marL="13761720" indent="0">
              <a:buNone/>
              <a:defRPr sz="4300"/>
            </a:lvl8pPr>
            <a:lvl9pPr marL="157276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7DCD-6E58-4E46-A393-B87287A9014A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C7E-DBCA-49EB-80D1-246C732C6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14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8317" y="2621280"/>
            <a:ext cx="12681465" cy="9174480"/>
          </a:xfrm>
        </p:spPr>
        <p:txBody>
          <a:bodyPr anchor="b"/>
          <a:lstStyle>
            <a:lvl1pPr>
              <a:defRPr sz="13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715781" y="5661245"/>
            <a:ext cx="19905345" cy="27942117"/>
          </a:xfrm>
        </p:spPr>
        <p:txBody>
          <a:bodyPr anchor="t"/>
          <a:lstStyle>
            <a:lvl1pPr marL="0" indent="0">
              <a:buNone/>
              <a:defRPr sz="13760"/>
            </a:lvl1pPr>
            <a:lvl2pPr marL="1965960" indent="0">
              <a:buNone/>
              <a:defRPr sz="12040"/>
            </a:lvl2pPr>
            <a:lvl3pPr marL="3931920" indent="0">
              <a:buNone/>
              <a:defRPr sz="10320"/>
            </a:lvl3pPr>
            <a:lvl4pPr marL="5897880" indent="0">
              <a:buNone/>
              <a:defRPr sz="8600"/>
            </a:lvl4pPr>
            <a:lvl5pPr marL="7863840" indent="0">
              <a:buNone/>
              <a:defRPr sz="8600"/>
            </a:lvl5pPr>
            <a:lvl6pPr marL="9829800" indent="0">
              <a:buNone/>
              <a:defRPr sz="8600"/>
            </a:lvl6pPr>
            <a:lvl7pPr marL="11795760" indent="0">
              <a:buNone/>
              <a:defRPr sz="8600"/>
            </a:lvl7pPr>
            <a:lvl8pPr marL="13761720" indent="0">
              <a:buNone/>
              <a:defRPr sz="8600"/>
            </a:lvl8pPr>
            <a:lvl9pPr marL="15727680" indent="0">
              <a:buNone/>
              <a:defRPr sz="8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08317" y="11795760"/>
            <a:ext cx="12681465" cy="21853105"/>
          </a:xfrm>
        </p:spPr>
        <p:txBody>
          <a:bodyPr/>
          <a:lstStyle>
            <a:lvl1pPr marL="0" indent="0">
              <a:buNone/>
              <a:defRPr sz="6880"/>
            </a:lvl1pPr>
            <a:lvl2pPr marL="1965960" indent="0">
              <a:buNone/>
              <a:defRPr sz="6020"/>
            </a:lvl2pPr>
            <a:lvl3pPr marL="3931920" indent="0">
              <a:buNone/>
              <a:defRPr sz="5160"/>
            </a:lvl3pPr>
            <a:lvl4pPr marL="5897880" indent="0">
              <a:buNone/>
              <a:defRPr sz="4300"/>
            </a:lvl4pPr>
            <a:lvl5pPr marL="7863840" indent="0">
              <a:buNone/>
              <a:defRPr sz="4300"/>
            </a:lvl5pPr>
            <a:lvl6pPr marL="9829800" indent="0">
              <a:buNone/>
              <a:defRPr sz="4300"/>
            </a:lvl6pPr>
            <a:lvl7pPr marL="11795760" indent="0">
              <a:buNone/>
              <a:defRPr sz="4300"/>
            </a:lvl7pPr>
            <a:lvl8pPr marL="13761720" indent="0">
              <a:buNone/>
              <a:defRPr sz="4300"/>
            </a:lvl8pPr>
            <a:lvl9pPr marL="157276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7DCD-6E58-4E46-A393-B87287A9014A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C7E-DBCA-49EB-80D1-246C732C6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3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03195" y="2093392"/>
            <a:ext cx="33912810" cy="7599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3195" y="10466917"/>
            <a:ext cx="33912810" cy="24947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03195" y="36443082"/>
            <a:ext cx="8846820" cy="2093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97DCD-6E58-4E46-A393-B87287A9014A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24485" y="36443082"/>
            <a:ext cx="13270230" cy="2093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769185" y="36443082"/>
            <a:ext cx="8846820" cy="2093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C7E-DBCA-49EB-80D1-246C732C6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8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931920" rtl="0" eaLnBrk="1" latinLnBrk="0" hangingPunct="1">
        <a:lnSpc>
          <a:spcPct val="90000"/>
        </a:lnSpc>
        <a:spcBef>
          <a:spcPct val="0"/>
        </a:spcBef>
        <a:buNone/>
        <a:defRPr sz="189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82980" indent="-982980" algn="l" defTabSz="3931920" rtl="0" eaLnBrk="1" latinLnBrk="0" hangingPunct="1">
        <a:lnSpc>
          <a:spcPct val="90000"/>
        </a:lnSpc>
        <a:spcBef>
          <a:spcPts val="4300"/>
        </a:spcBef>
        <a:buFont typeface="Arial" panose="020B0604020202020204" pitchFamily="34" charset="0"/>
        <a:buChar char="•"/>
        <a:defRPr sz="12040" kern="1200">
          <a:solidFill>
            <a:schemeClr val="tx1"/>
          </a:solidFill>
          <a:latin typeface="+mn-lt"/>
          <a:ea typeface="+mn-ea"/>
          <a:cs typeface="+mn-cs"/>
        </a:defRPr>
      </a:lvl1pPr>
      <a:lvl2pPr marL="2948940" indent="-982980" algn="l" defTabSz="3931920" rtl="0" eaLnBrk="1" latinLnBrk="0" hangingPunct="1">
        <a:lnSpc>
          <a:spcPct val="90000"/>
        </a:lnSpc>
        <a:spcBef>
          <a:spcPts val="2150"/>
        </a:spcBef>
        <a:buFont typeface="Arial" panose="020B0604020202020204" pitchFamily="34" charset="0"/>
        <a:buChar char="•"/>
        <a:defRPr sz="10320" kern="1200">
          <a:solidFill>
            <a:schemeClr val="tx1"/>
          </a:solidFill>
          <a:latin typeface="+mn-lt"/>
          <a:ea typeface="+mn-ea"/>
          <a:cs typeface="+mn-cs"/>
        </a:defRPr>
      </a:lvl2pPr>
      <a:lvl3pPr marL="4914900" indent="-982980" algn="l" defTabSz="3931920" rtl="0" eaLnBrk="1" latinLnBrk="0" hangingPunct="1">
        <a:lnSpc>
          <a:spcPct val="90000"/>
        </a:lnSpc>
        <a:spcBef>
          <a:spcPts val="2150"/>
        </a:spcBef>
        <a:buFont typeface="Arial" panose="020B0604020202020204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880860" indent="-982980" algn="l" defTabSz="3931920" rtl="0" eaLnBrk="1" latinLnBrk="0" hangingPunct="1">
        <a:lnSpc>
          <a:spcPct val="90000"/>
        </a:lnSpc>
        <a:spcBef>
          <a:spcPts val="2150"/>
        </a:spcBef>
        <a:buFont typeface="Arial" panose="020B0604020202020204" pitchFamily="34" charset="0"/>
        <a:buChar char="•"/>
        <a:defRPr sz="7740" kern="1200">
          <a:solidFill>
            <a:schemeClr val="tx1"/>
          </a:solidFill>
          <a:latin typeface="+mn-lt"/>
          <a:ea typeface="+mn-ea"/>
          <a:cs typeface="+mn-cs"/>
        </a:defRPr>
      </a:lvl4pPr>
      <a:lvl5pPr marL="8846820" indent="-982980" algn="l" defTabSz="3931920" rtl="0" eaLnBrk="1" latinLnBrk="0" hangingPunct="1">
        <a:lnSpc>
          <a:spcPct val="90000"/>
        </a:lnSpc>
        <a:spcBef>
          <a:spcPts val="2150"/>
        </a:spcBef>
        <a:buFont typeface="Arial" panose="020B0604020202020204" pitchFamily="34" charset="0"/>
        <a:buChar char="•"/>
        <a:defRPr sz="7740" kern="1200">
          <a:solidFill>
            <a:schemeClr val="tx1"/>
          </a:solidFill>
          <a:latin typeface="+mn-lt"/>
          <a:ea typeface="+mn-ea"/>
          <a:cs typeface="+mn-cs"/>
        </a:defRPr>
      </a:lvl5pPr>
      <a:lvl6pPr marL="10812780" indent="-982980" algn="l" defTabSz="3931920" rtl="0" eaLnBrk="1" latinLnBrk="0" hangingPunct="1">
        <a:lnSpc>
          <a:spcPct val="90000"/>
        </a:lnSpc>
        <a:spcBef>
          <a:spcPts val="2150"/>
        </a:spcBef>
        <a:buFont typeface="Arial" panose="020B0604020202020204" pitchFamily="34" charset="0"/>
        <a:buChar char="•"/>
        <a:defRPr sz="7740" kern="1200">
          <a:solidFill>
            <a:schemeClr val="tx1"/>
          </a:solidFill>
          <a:latin typeface="+mn-lt"/>
          <a:ea typeface="+mn-ea"/>
          <a:cs typeface="+mn-cs"/>
        </a:defRPr>
      </a:lvl6pPr>
      <a:lvl7pPr marL="12778740" indent="-982980" algn="l" defTabSz="3931920" rtl="0" eaLnBrk="1" latinLnBrk="0" hangingPunct="1">
        <a:lnSpc>
          <a:spcPct val="90000"/>
        </a:lnSpc>
        <a:spcBef>
          <a:spcPts val="2150"/>
        </a:spcBef>
        <a:buFont typeface="Arial" panose="020B0604020202020204" pitchFamily="34" charset="0"/>
        <a:buChar char="•"/>
        <a:defRPr sz="7740" kern="1200">
          <a:solidFill>
            <a:schemeClr val="tx1"/>
          </a:solidFill>
          <a:latin typeface="+mn-lt"/>
          <a:ea typeface="+mn-ea"/>
          <a:cs typeface="+mn-cs"/>
        </a:defRPr>
      </a:lvl7pPr>
      <a:lvl8pPr marL="14744700" indent="-982980" algn="l" defTabSz="3931920" rtl="0" eaLnBrk="1" latinLnBrk="0" hangingPunct="1">
        <a:lnSpc>
          <a:spcPct val="90000"/>
        </a:lnSpc>
        <a:spcBef>
          <a:spcPts val="2150"/>
        </a:spcBef>
        <a:buFont typeface="Arial" panose="020B0604020202020204" pitchFamily="34" charset="0"/>
        <a:buChar char="•"/>
        <a:defRPr sz="7740" kern="1200">
          <a:solidFill>
            <a:schemeClr val="tx1"/>
          </a:solidFill>
          <a:latin typeface="+mn-lt"/>
          <a:ea typeface="+mn-ea"/>
          <a:cs typeface="+mn-cs"/>
        </a:defRPr>
      </a:lvl8pPr>
      <a:lvl9pPr marL="16710660" indent="-982980" algn="l" defTabSz="3931920" rtl="0" eaLnBrk="1" latinLnBrk="0" hangingPunct="1">
        <a:lnSpc>
          <a:spcPct val="90000"/>
        </a:lnSpc>
        <a:spcBef>
          <a:spcPts val="2150"/>
        </a:spcBef>
        <a:buFont typeface="Arial" panose="020B0604020202020204" pitchFamily="34" charset="0"/>
        <a:buChar char="•"/>
        <a:defRPr sz="77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31920" rtl="0" eaLnBrk="1" latinLnBrk="0" hangingPunct="1">
        <a:defRPr sz="7740" kern="1200">
          <a:solidFill>
            <a:schemeClr val="tx1"/>
          </a:solidFill>
          <a:latin typeface="+mn-lt"/>
          <a:ea typeface="+mn-ea"/>
          <a:cs typeface="+mn-cs"/>
        </a:defRPr>
      </a:lvl1pPr>
      <a:lvl2pPr marL="1965960" algn="l" defTabSz="3931920" rtl="0" eaLnBrk="1" latinLnBrk="0" hangingPunct="1">
        <a:defRPr sz="7740" kern="1200">
          <a:solidFill>
            <a:schemeClr val="tx1"/>
          </a:solidFill>
          <a:latin typeface="+mn-lt"/>
          <a:ea typeface="+mn-ea"/>
          <a:cs typeface="+mn-cs"/>
        </a:defRPr>
      </a:lvl2pPr>
      <a:lvl3pPr marL="3931920" algn="l" defTabSz="3931920" rtl="0" eaLnBrk="1" latinLnBrk="0" hangingPunct="1">
        <a:defRPr sz="7740" kern="1200">
          <a:solidFill>
            <a:schemeClr val="tx1"/>
          </a:solidFill>
          <a:latin typeface="+mn-lt"/>
          <a:ea typeface="+mn-ea"/>
          <a:cs typeface="+mn-cs"/>
        </a:defRPr>
      </a:lvl3pPr>
      <a:lvl4pPr marL="5897880" algn="l" defTabSz="3931920" rtl="0" eaLnBrk="1" latinLnBrk="0" hangingPunct="1">
        <a:defRPr sz="7740" kern="1200">
          <a:solidFill>
            <a:schemeClr val="tx1"/>
          </a:solidFill>
          <a:latin typeface="+mn-lt"/>
          <a:ea typeface="+mn-ea"/>
          <a:cs typeface="+mn-cs"/>
        </a:defRPr>
      </a:lvl4pPr>
      <a:lvl5pPr marL="7863840" algn="l" defTabSz="3931920" rtl="0" eaLnBrk="1" latinLnBrk="0" hangingPunct="1">
        <a:defRPr sz="7740" kern="1200">
          <a:solidFill>
            <a:schemeClr val="tx1"/>
          </a:solidFill>
          <a:latin typeface="+mn-lt"/>
          <a:ea typeface="+mn-ea"/>
          <a:cs typeface="+mn-cs"/>
        </a:defRPr>
      </a:lvl5pPr>
      <a:lvl6pPr marL="9829800" algn="l" defTabSz="3931920" rtl="0" eaLnBrk="1" latinLnBrk="0" hangingPunct="1">
        <a:defRPr sz="7740" kern="1200">
          <a:solidFill>
            <a:schemeClr val="tx1"/>
          </a:solidFill>
          <a:latin typeface="+mn-lt"/>
          <a:ea typeface="+mn-ea"/>
          <a:cs typeface="+mn-cs"/>
        </a:defRPr>
      </a:lvl6pPr>
      <a:lvl7pPr marL="11795760" algn="l" defTabSz="3931920" rtl="0" eaLnBrk="1" latinLnBrk="0" hangingPunct="1">
        <a:defRPr sz="7740" kern="1200">
          <a:solidFill>
            <a:schemeClr val="tx1"/>
          </a:solidFill>
          <a:latin typeface="+mn-lt"/>
          <a:ea typeface="+mn-ea"/>
          <a:cs typeface="+mn-cs"/>
        </a:defRPr>
      </a:lvl7pPr>
      <a:lvl8pPr marL="13761720" algn="l" defTabSz="3931920" rtl="0" eaLnBrk="1" latinLnBrk="0" hangingPunct="1">
        <a:defRPr sz="7740" kern="1200">
          <a:solidFill>
            <a:schemeClr val="tx1"/>
          </a:solidFill>
          <a:latin typeface="+mn-lt"/>
          <a:ea typeface="+mn-ea"/>
          <a:cs typeface="+mn-cs"/>
        </a:defRPr>
      </a:lvl8pPr>
      <a:lvl9pPr marL="15727680" algn="l" defTabSz="3931920" rtl="0" eaLnBrk="1" latinLnBrk="0" hangingPunct="1">
        <a:defRPr sz="77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52894" y="561019"/>
            <a:ext cx="18805375" cy="3736122"/>
          </a:xfrm>
        </p:spPr>
        <p:txBody>
          <a:bodyPr>
            <a:noAutofit/>
          </a:bodyPr>
          <a:lstStyle/>
          <a:p>
            <a:r>
              <a:rPr lang="en-US" sz="15705" b="1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852" y="8601076"/>
            <a:ext cx="36639559" cy="29196847"/>
          </a:xfrm>
        </p:spPr>
        <p:txBody>
          <a:bodyPr/>
          <a:lstStyle/>
          <a:p>
            <a:r>
              <a:rPr lang="en-US" sz="8974" dirty="0"/>
              <a:t>Body of the Poster goes here.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Note: This Poster Template is set for the appropriate 3’7” x 3’7” sizing.  </a:t>
            </a:r>
          </a:p>
          <a:p>
            <a:r>
              <a:rPr lang="en-US" dirty="0"/>
              <a:t>Additionally, the “???” at the top left corner is where your Poster # should be placed, once it is assigned.  </a:t>
            </a:r>
          </a:p>
          <a:p>
            <a:r>
              <a:rPr lang="en-US" dirty="0"/>
              <a:t>Please remember to use the proper formatting for Research vs Descriptive projects. </a:t>
            </a:r>
          </a:p>
          <a:p>
            <a:r>
              <a:rPr lang="en-US" dirty="0"/>
              <a:t> Also note that you must present your poster during the entire assigned presentation period, or the abstract will not be posted on the journal website.  </a:t>
            </a:r>
          </a:p>
          <a:p>
            <a:endParaRPr lang="en-US" dirty="0"/>
          </a:p>
          <a:p>
            <a:r>
              <a:rPr lang="en-US" dirty="0"/>
              <a:t>Thank you for submitting your original, high-quality work for the 2026 AACA Scientific Conference! 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79797" y="5640022"/>
            <a:ext cx="26856418" cy="1516770"/>
          </a:xfrm>
          <a:prstGeom prst="rect">
            <a:avLst/>
          </a:prstGeom>
        </p:spPr>
        <p:txBody>
          <a:bodyPr vert="horz" lIns="377451" tIns="188726" rIns="377451" bIns="188726" rtlCol="0" anchor="b">
            <a:noAutofit/>
          </a:bodyPr>
          <a:lstStyle>
            <a:lvl1pPr algn="ctr" defTabSz="42135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815" b="1" dirty="0"/>
              <a:t>Authors and Affiliations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9686" y="585464"/>
            <a:ext cx="5337064" cy="2298703"/>
          </a:xfrm>
          <a:prstGeom prst="rect">
            <a:avLst/>
          </a:prstGeom>
          <a:noFill/>
        </p:spPr>
        <p:txBody>
          <a:bodyPr wrap="square" lIns="81912" tIns="40956" rIns="81912" bIns="40956" rtlCol="0">
            <a:spAutoFit/>
          </a:bodyPr>
          <a:lstStyle/>
          <a:p>
            <a:r>
              <a:rPr lang="en-US" sz="14400" dirty="0"/>
              <a:t>#???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2ED5BA-69AF-9984-0A78-A75A0E881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52" y="3267683"/>
            <a:ext cx="6261447" cy="62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66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C704BC626EFC4C9AE544FC39D70A2C" ma:contentTypeVersion="13" ma:contentTypeDescription="Create a new document." ma:contentTypeScope="" ma:versionID="48077fda73ab82664cb9d2fa997aacb0">
  <xsd:schema xmlns:xsd="http://www.w3.org/2001/XMLSchema" xmlns:xs="http://www.w3.org/2001/XMLSchema" xmlns:p="http://schemas.microsoft.com/office/2006/metadata/properties" xmlns:ns2="cc5aa6ba-9361-4b22-aacc-ffa2360125ac" xmlns:ns3="380caee6-71e7-4417-bf79-97c412ff263b" targetNamespace="http://schemas.microsoft.com/office/2006/metadata/properties" ma:root="true" ma:fieldsID="bc5f1129f9beaa08c5218adf30d4af86" ns2:_="" ns3:_="">
    <xsd:import namespace="cc5aa6ba-9361-4b22-aacc-ffa2360125ac"/>
    <xsd:import namespace="380caee6-71e7-4417-bf79-97c412ff26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5aa6ba-9361-4b22-aacc-ffa2360125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5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d364f35-aaa9-4b43-893e-5457f9889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0caee6-71e7-4417-bf79-97c412ff263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bb045cc-186c-499f-a790-c3a8440bc589}" ma:internalName="TaxCatchAll" ma:showField="CatchAllData" ma:web="380caee6-71e7-4417-bf79-97c412ff2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80caee6-71e7-4417-bf79-97c412ff263b"/>
    <lcf76f155ced4ddcb4097134ff3c332f xmlns="cc5aa6ba-9361-4b22-aacc-ffa2360125a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9E7BFF-FFAE-4C0D-9495-3902D90F20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5aa6ba-9361-4b22-aacc-ffa2360125ac"/>
    <ds:schemaRef ds:uri="380caee6-71e7-4417-bf79-97c412ff26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BDBDFB-45EB-422B-87DE-986DFB81C8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EAAD1A-D6D4-4DF5-B881-BC46FAED6BB6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380caee6-71e7-4417-bf79-97c412ff263b"/>
    <ds:schemaRef ds:uri="http://schemas.microsoft.com/office/infopath/2007/PartnerControls"/>
    <ds:schemaRef ds:uri="cc5aa6ba-9361-4b22-aacc-ffa2360125ac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109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Caitlin Ellery</dc:creator>
  <cp:lastModifiedBy>Caitlin Hyatt</cp:lastModifiedBy>
  <cp:revision>19</cp:revision>
  <dcterms:created xsi:type="dcterms:W3CDTF">2017-01-20T14:57:40Z</dcterms:created>
  <dcterms:modified xsi:type="dcterms:W3CDTF">2026-05-11T13:43:44Z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0x0101005FC704BC626EFC4C9AE544FC39D70A2C</vt:lpwstr>
  </property>
</Properties>
</file>