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4"/>
  </p:notesMasterIdLst>
  <p:sldIdLst>
    <p:sldId id="256" r:id="rId2"/>
    <p:sldId id="3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37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98A3F-A4DF-42E7-844B-44FA745F232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15C3D-B580-4A42-9A9F-452B6F465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6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291" y="5602988"/>
            <a:ext cx="2266949" cy="10144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6E29BA-989F-42E5-A0D0-54EEA41C178D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E92863A-1DFC-4554-AA9E-94DE67373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209801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76200"/>
            <a:ext cx="1724025" cy="17240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527BE44-7E38-42AB-9B95-E885AC97B6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96600" y="5611265"/>
            <a:ext cx="1246735" cy="124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97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73763"/>
      </a:accent1>
      <a:accent2>
        <a:srgbClr val="000000"/>
      </a:accent2>
      <a:accent3>
        <a:srgbClr val="E2D700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Lucida Sans Unicode</vt:lpstr>
      <vt:lpstr>Verdana</vt:lpstr>
      <vt:lpstr>Wingdings 2</vt:lpstr>
      <vt:lpstr>Wingdings 3</vt:lpstr>
      <vt:lpstr>Concourse</vt:lpstr>
      <vt:lpstr>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cellery</dc:creator>
  <cp:lastModifiedBy>Megan Latulippe</cp:lastModifiedBy>
  <cp:revision>159</cp:revision>
  <dcterms:created xsi:type="dcterms:W3CDTF">2013-06-18T15:35:04Z</dcterms:created>
  <dcterms:modified xsi:type="dcterms:W3CDTF">2026-05-11T17:54:00Z</dcterms:modified>
</cp:coreProperties>
</file>